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Generating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6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Coal, Oil, o Natural Gas fired plants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4" y="2272937"/>
            <a:ext cx="8739051" cy="4376057"/>
          </a:xfrm>
        </p:spPr>
      </p:pic>
    </p:spTree>
    <p:extLst>
      <p:ext uri="{BB962C8B-B14F-4D97-AF65-F5344CB8AC3E}">
        <p14:creationId xmlns:p14="http://schemas.microsoft.com/office/powerpoint/2010/main" val="105591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 Thermal plant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5" y="2124359"/>
            <a:ext cx="8244321" cy="4628391"/>
          </a:xfrm>
        </p:spPr>
      </p:pic>
    </p:spTree>
    <p:extLst>
      <p:ext uri="{BB962C8B-B14F-4D97-AF65-F5344CB8AC3E}">
        <p14:creationId xmlns:p14="http://schemas.microsoft.com/office/powerpoint/2010/main" val="363789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Power Plant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2447340"/>
            <a:ext cx="7956938" cy="4110644"/>
          </a:xfrm>
        </p:spPr>
      </p:pic>
    </p:spTree>
    <p:extLst>
      <p:ext uri="{BB962C8B-B14F-4D97-AF65-F5344CB8AC3E}">
        <p14:creationId xmlns:p14="http://schemas.microsoft.com/office/powerpoint/2010/main" val="285794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 (Photo-Voltaic cells)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46" y="2207623"/>
            <a:ext cx="7047774" cy="4637434"/>
          </a:xfrm>
        </p:spPr>
      </p:pic>
    </p:spTree>
    <p:extLst>
      <p:ext uri="{BB962C8B-B14F-4D97-AF65-F5344CB8AC3E}">
        <p14:creationId xmlns:p14="http://schemas.microsoft.com/office/powerpoint/2010/main" val="6354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(Reflector-Collector style)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14032"/>
            <a:ext cx="6949439" cy="4441370"/>
          </a:xfrm>
        </p:spPr>
      </p:pic>
    </p:spTree>
    <p:extLst>
      <p:ext uri="{BB962C8B-B14F-4D97-AF65-F5344CB8AC3E}">
        <p14:creationId xmlns:p14="http://schemas.microsoft.com/office/powerpoint/2010/main" val="419539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Electric Dam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89419"/>
            <a:ext cx="5016137" cy="4707837"/>
          </a:xfrm>
        </p:spPr>
      </p:pic>
    </p:spTree>
    <p:extLst>
      <p:ext uri="{BB962C8B-B14F-4D97-AF65-F5344CB8AC3E}">
        <p14:creationId xmlns:p14="http://schemas.microsoft.com/office/powerpoint/2010/main" val="310938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Power Farm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4" y="2166967"/>
            <a:ext cx="4441371" cy="4696623"/>
          </a:xfrm>
        </p:spPr>
      </p:pic>
    </p:spTree>
    <p:extLst>
      <p:ext uri="{BB962C8B-B14F-4D97-AF65-F5344CB8AC3E}">
        <p14:creationId xmlns:p14="http://schemas.microsoft.com/office/powerpoint/2010/main" val="307735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</TotalTime>
  <Words>36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Power Generating Plants</vt:lpstr>
      <vt:lpstr>Coal, Oil, o Natural Gas fired plants</vt:lpstr>
      <vt:lpstr>Geo Thermal plant</vt:lpstr>
      <vt:lpstr>Nuclear Power Plant</vt:lpstr>
      <vt:lpstr>Solar Power  (Photo-Voltaic cells)</vt:lpstr>
      <vt:lpstr>Solar power (Reflector-Collector style)</vt:lpstr>
      <vt:lpstr>Hydro Electric Dam</vt:lpstr>
      <vt:lpstr>Wind Power Farm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Generating Plants</dc:title>
  <dc:creator>Christiano, Salvatore</dc:creator>
  <cp:lastModifiedBy>Christiano, Salvatore</cp:lastModifiedBy>
  <cp:revision>2</cp:revision>
  <dcterms:created xsi:type="dcterms:W3CDTF">2018-11-28T13:13:37Z</dcterms:created>
  <dcterms:modified xsi:type="dcterms:W3CDTF">2018-11-28T13:28:57Z</dcterms:modified>
</cp:coreProperties>
</file>